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5" r:id="rId3"/>
    <p:sldId id="261" r:id="rId4"/>
    <p:sldId id="256" r:id="rId5"/>
    <p:sldId id="257" r:id="rId6"/>
    <p:sldId id="258" r:id="rId7"/>
    <p:sldId id="259" r:id="rId8"/>
    <p:sldId id="260" r:id="rId9"/>
    <p:sldId id="262" r:id="rId10"/>
    <p:sldId id="263" r:id="rId11"/>
    <p:sldId id="267" r:id="rId12"/>
    <p:sldId id="268" r:id="rId13"/>
    <p:sldId id="269" r:id="rId14"/>
    <p:sldId id="270" r:id="rId15"/>
  </p:sldIdLst>
  <p:sldSz cx="12192000" cy="6858000"/>
  <p:notesSz cx="6799263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771" autoAdjust="0"/>
    <p:restoredTop sz="94660"/>
  </p:normalViewPr>
  <p:slideViewPr>
    <p:cSldViewPr snapToGrid="0">
      <p:cViewPr varScale="1">
        <p:scale>
          <a:sx n="79" d="100"/>
          <a:sy n="79" d="100"/>
        </p:scale>
        <p:origin x="-96" y="-7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93476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85005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43266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97412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09476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7526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18590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40816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6792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14645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0361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EBB158-2AFC-4A6B-A6CE-35C93D916536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717AC-BD81-4FC3-9CA9-D0D3E3DB44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60122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414" y="0"/>
            <a:ext cx="9699171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751307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414" y="0"/>
            <a:ext cx="9699171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168021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212"/>
            <a:ext cx="12192000" cy="61575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688994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1\Рабочий стол\заболевания\грипп\2020-2021 грипп\осень 2021\материалы по гриппу\38dc1c95215d87fe96033f78e17a9e6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2074" y="-20275"/>
            <a:ext cx="9420726" cy="68782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4" y="-1094874"/>
            <a:ext cx="6557125" cy="795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414" y="0"/>
            <a:ext cx="9699171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49456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414" y="0"/>
            <a:ext cx="9699171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9655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Как говорить с детьми о </a:t>
            </a:r>
            <a:r>
              <a:rPr lang="ru-RU" dirty="0" err="1" smtClean="0"/>
              <a:t>коронавирусе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414" y="0"/>
            <a:ext cx="9699171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74870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982" y="1825625"/>
            <a:ext cx="6154035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414" y="0"/>
            <a:ext cx="9699171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26789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414" y="0"/>
            <a:ext cx="9699171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00081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6612"/>
            <a:ext cx="12192000" cy="53447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80146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414" y="0"/>
            <a:ext cx="9699171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625013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6612"/>
            <a:ext cx="12192000" cy="53447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324991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6</Words>
  <Application>Microsoft Office PowerPoint</Application>
  <PresentationFormat>Произвольный</PresentationFormat>
  <Paragraphs>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Как говорить с детьми о коронавирусе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Вансович Елена Николаевна</dc:creator>
  <cp:lastModifiedBy>1</cp:lastModifiedBy>
  <cp:revision>7</cp:revision>
  <cp:lastPrinted>2020-08-27T06:47:42Z</cp:lastPrinted>
  <dcterms:created xsi:type="dcterms:W3CDTF">2020-08-26T12:20:38Z</dcterms:created>
  <dcterms:modified xsi:type="dcterms:W3CDTF">2021-09-17T03:15:58Z</dcterms:modified>
</cp:coreProperties>
</file>